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0" r:id="rId2"/>
    <p:sldId id="271" r:id="rId3"/>
    <p:sldId id="272" r:id="rId4"/>
    <p:sldId id="282" r:id="rId5"/>
    <p:sldId id="273" r:id="rId6"/>
    <p:sldId id="274" r:id="rId7"/>
    <p:sldId id="275" r:id="rId8"/>
    <p:sldId id="276" r:id="rId9"/>
    <p:sldId id="277" r:id="rId10"/>
    <p:sldId id="27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9C35-5F1E-44FA-9383-19459D2EF22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5889-BE5B-4EF0-BF3B-5DC26FC3C9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09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9C35-5F1E-44FA-9383-19459D2EF22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5889-BE5B-4EF0-BF3B-5DC26FC3C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5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9C35-5F1E-44FA-9383-19459D2EF22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5889-BE5B-4EF0-BF3B-5DC26FC3C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1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9C35-5F1E-44FA-9383-19459D2EF22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5889-BE5B-4EF0-BF3B-5DC26FC3C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290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9C35-5F1E-44FA-9383-19459D2EF22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5889-BE5B-4EF0-BF3B-5DC26FC3C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27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9C35-5F1E-44FA-9383-19459D2EF22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5889-BE5B-4EF0-BF3B-5DC26FC3C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3278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9C35-5F1E-44FA-9383-19459D2EF22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5889-BE5B-4EF0-BF3B-5DC26FC3C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63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9C35-5F1E-44FA-9383-19459D2EF22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5889-BE5B-4EF0-BF3B-5DC26FC3C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48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9C35-5F1E-44FA-9383-19459D2EF22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5889-BE5B-4EF0-BF3B-5DC26FC3C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5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9C35-5F1E-44FA-9383-19459D2EF22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5889-BE5B-4EF0-BF3B-5DC26FC3C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3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9C35-5F1E-44FA-9383-19459D2EF22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5889-BE5B-4EF0-BF3B-5DC26FC3C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6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9C35-5F1E-44FA-9383-19459D2EF22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5889-BE5B-4EF0-BF3B-5DC26FC3C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9C35-5F1E-44FA-9383-19459D2EF22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5889-BE5B-4EF0-BF3B-5DC26FC3C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9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9C35-5F1E-44FA-9383-19459D2EF22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5889-BE5B-4EF0-BF3B-5DC26FC3C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4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9C35-5F1E-44FA-9383-19459D2EF22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5889-BE5B-4EF0-BF3B-5DC26FC3C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1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9C35-5F1E-44FA-9383-19459D2EF22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5889-BE5B-4EF0-BF3B-5DC26FC3C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6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9C35-5F1E-44FA-9383-19459D2EF22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5889-BE5B-4EF0-BF3B-5DC26FC3C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99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5A69C35-5F1E-44FA-9383-19459D2EF22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695889-BE5B-4EF0-BF3B-5DC26FC3C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17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etroddt.ru/images/news/lenta/2020/20201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0338"/>
            <a:ext cx="12365262" cy="692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35369" y="0"/>
            <a:ext cx="893591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казенное дошкольное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образовательное учреждение г.Новосибирска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Детский сад №473 «Мир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«Моя семья – моя радость»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1154" y="2224454"/>
            <a:ext cx="911024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Проект для детей младшего </a:t>
            </a:r>
            <a:endParaRPr lang="ru-RU" altLang="ru-RU" sz="2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дошкольного </a:t>
            </a:r>
            <a:r>
              <a:rPr lang="ru-RU" alt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возраста</a:t>
            </a:r>
          </a:p>
          <a:p>
            <a:endParaRPr lang="ru-RU" altLang="ru-RU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altLang="ru-RU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altLang="ru-RU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alt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alt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проекта:      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творческий  </a:t>
            </a:r>
          </a:p>
          <a:p>
            <a:pPr algn="r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краткосрочный</a:t>
            </a:r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Авторы проекта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Шпиякина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 В.</a:t>
            </a:r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altLang="ru-RU" sz="1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Миронычева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Е.А.</a:t>
            </a:r>
          </a:p>
        </p:txBody>
      </p:sp>
    </p:spTree>
    <p:extLst>
      <p:ext uri="{BB962C8B-B14F-4D97-AF65-F5344CB8AC3E}">
        <p14:creationId xmlns:p14="http://schemas.microsoft.com/office/powerpoint/2010/main" val="42194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1339" y="138094"/>
            <a:ext cx="412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проделанной работы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47701"/>
            <a:ext cx="119919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algn="just">
              <a:defRPr/>
            </a:pPr>
            <a:r>
              <a:rPr lang="ru-RU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За время проведения проекта все участники проявили себя, как любознательные, находчивые, 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отзывчивые, проявили </a:t>
            </a:r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творчество в проделанных 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мини-проектах</a:t>
            </a:r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Дети </a:t>
            </a: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</a:t>
            </a:r>
            <a:r>
              <a:rPr lang="ru-RU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о своей семье, о членах </a:t>
            </a: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о своих родственниках, семейных хобби и </a:t>
            </a:r>
            <a:r>
              <a:rPr lang="ru-RU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досугах.  </a:t>
            </a: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имеющихся знаний о своей семье самостоятельно организовывают сюжетно-ролевые игры по данной тематике. Отношение детей к своим родителям стало более уважительнее, некоторые дети стали менее капризными при общении с близкими родственниками. </a:t>
            </a:r>
          </a:p>
          <a:p>
            <a:pPr marL="365760" indent="-283464" algn="just">
              <a:defRPr/>
            </a:pP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отметить, что общение с мамой многодетной семьи (мини-проект № 14), оставило у детей очень эмоциональный след. После мероприятия дети весь вечер делились </a:t>
            </a:r>
            <a:r>
              <a:rPr lang="ru-RU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руг с другом и с воспитателем информацией о своей семье, увлечениях и совместном походе в парки, зоопарки, при чем по своей инициативе. Мама в свою очередь тоже дала положительную обратную связь </a:t>
            </a:r>
            <a:r>
              <a:rPr lang="ru-RU" sz="21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отзыве </a:t>
            </a: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мероприятии. </a:t>
            </a:r>
          </a:p>
          <a:p>
            <a:pPr marL="365760" indent="-283464" algn="just">
              <a:defRPr/>
            </a:pP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родители, воспитатели получили взаимное удовольствие от совместной деятельности над проектом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Родители стали чаще интересоваться успехами своего ребенка в детском саду, интересуются о ближайших творческих конкурсах, предлагают помощь в оформлении консультаций и пополнении ППРС по разным тематикам. </a:t>
            </a:r>
            <a:endParaRPr lang="ru-RU" sz="2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>
              <a:defRPr/>
            </a:pPr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ходе работы над проектом создалась благоприятная атмосфера сотрудничества с семьями. </a:t>
            </a:r>
          </a:p>
        </p:txBody>
      </p:sp>
    </p:spTree>
    <p:extLst>
      <p:ext uri="{BB962C8B-B14F-4D97-AF65-F5344CB8AC3E}">
        <p14:creationId xmlns:p14="http://schemas.microsoft.com/office/powerpoint/2010/main" val="38642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1" y="689075"/>
            <a:ext cx="1187840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Обоснованность темы:</a:t>
            </a:r>
          </a:p>
          <a:p>
            <a:pPr algn="r"/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3-4 лет свойственна большая эмоциональная отзывчивость, что позволяет воспитывать в них любовь, добрые чувства и отношения к окружающим людям и, прежде всего, к близким, к своей семье. Конечно же развитие личности ребёнка невозможно без семейного воспитания. Именно в семье ребенок учится любить, радоваться, сочувствовать, поддерживать, помогать, уважать свою семью, чувствовать себя частью семьи. 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ведь это первая и самая важная ступень нравственно – патриотического воспитания маленького человека. Именно семья является хранителем традиций, обеспечивает преемственность поколений, сохраняет и развивает лучшие качества людей.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общении с детьми как в непосредственной, так и в совместной образовательной деятельности, мы заметили, что некоторые дети плохо знают членов своей семьи по именам, затрудняются рассказывать о своей семье, о работе своих родителей, совместных увлечениях, хобби. Когда приходят в детский сад или уходят домой между детьми и родителями замечаются недовольство чем-то, обиды. В группе есть родители, которые не хотят принимать участия в общих мероприятиях, они считают, что это не так важно для их ребёнка.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мы считаем, что наш проект – прекрасный повод поразмышлять о роли семьи для человека, о семейных традициях и совместных увлечениях, показать ценность семьи, воспитывая любовь к своим близким родственникам и привлечь родителей к сотрудничеству с детским садом, укрепить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родительские отношения. Родители должны дать понятие ребёнку, что он часть семьи, что это очень важно. Мы взрослые должны помочь детям понять значимость семьи, воспитывать у детей любовь и уважение к членам семьи, прививать к детям чувство привязанности к семье и дому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2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7391" y="428604"/>
            <a:ext cx="1178169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just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понятие «Семья», показать её ценность для каждого человека, воспитывая любовь к своим близким родственникам и привлечь родителей к сотрудничеству с детским садом.</a:t>
            </a:r>
          </a:p>
          <a:p>
            <a:pPr algn="ctr"/>
            <a:r>
              <a:rPr lang="ru-RU" sz="36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семье и ее членах, о доброжелательных отношениях родных людей, о труде родителей, о традициях семьи, хобби, совместном отдыхе;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понятие мой дом, моя семья;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называть членов семьи, формировать знание детей о роли взрослых и детей в семье, о том, что в семье все любят и заботятся друг о друге;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умения выражать свои чувства (радость, нежность, взаимопомощь в семье);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любовь и уважение к членам семьи, проявлять заботу о родных людях, гордость за свою семью;</a:t>
            </a:r>
          </a:p>
          <a:p>
            <a:pPr lvl="0" algn="just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приобретения родителями социального опыта в конкурсном движении, формировать у родителей педагогической культуры по поддержке своего ребенка, а также расширять социальное и образовательное пространство для ребенка и родителей. </a:t>
            </a:r>
          </a:p>
        </p:txBody>
      </p:sp>
    </p:spTree>
    <p:extLst>
      <p:ext uri="{BB962C8B-B14F-4D97-AF65-F5344CB8AC3E}">
        <p14:creationId xmlns:p14="http://schemas.microsoft.com/office/powerpoint/2010/main" val="423279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762" y="381000"/>
            <a:ext cx="10250488" cy="2336799"/>
          </a:xfrm>
        </p:spPr>
        <p:txBody>
          <a:bodyPr>
            <a:noAutofit/>
          </a:bodyPr>
          <a:lstStyle/>
          <a:p>
            <a:pPr algn="just"/>
            <a:r>
              <a:rPr lang="ru-RU" sz="2000" b="1" cap="none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проекта:</a:t>
            </a:r>
            <a:r>
              <a:rPr lang="ru-RU" sz="20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дети узнают больше о своей семье, о членах семьи. Смогут рассказать о своих родственниках, о своей семье и своих семейных хобби, досугах.  С умеют организовывать сюжетно-ролевые игры на основе имеющихся знаний о семье. Отношения у детей к своим родителям будет уважительнее, они будут меньше капризничать и скандалить при общении с близкими родственниками.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1.bp.blogspot.com/-Ys9mIYEqpOg/XrUKh5S4w5I/AAAAAAAAxhQ/6Go4yM849d0GqdgBBE_gepMWSEYu1qJYQCLcBGAsYHQ/s1600/%25D1%2588%25D0%25BA%25D0%25BE%25D0%25BB%25D1%258C%25D0%25BD%25D0%25B8%25D0%25BA%25D0%25B8_DoV%2B%25289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49" y="2914650"/>
            <a:ext cx="828354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1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7221" y="117436"/>
            <a:ext cx="341721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этап: выбор 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</a:p>
          <a:p>
            <a:pPr algn="ctr"/>
            <a:r>
              <a:rPr lang="ru-RU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(Метод трех вопросов). 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377557"/>
              </p:ext>
            </p:extLst>
          </p:nvPr>
        </p:nvGraphicFramePr>
        <p:xfrm>
          <a:off x="527538" y="1072662"/>
          <a:ext cx="11306907" cy="557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435">
                  <a:extLst>
                    <a:ext uri="{9D8B030D-6E8A-4147-A177-3AD203B41FA5}">
                      <a16:colId xmlns:a16="http://schemas.microsoft.com/office/drawing/2014/main" val="1324074667"/>
                    </a:ext>
                  </a:extLst>
                </a:gridCol>
                <a:gridCol w="3847505">
                  <a:extLst>
                    <a:ext uri="{9D8B030D-6E8A-4147-A177-3AD203B41FA5}">
                      <a16:colId xmlns:a16="http://schemas.microsoft.com/office/drawing/2014/main" val="4131060139"/>
                    </a:ext>
                  </a:extLst>
                </a:gridCol>
                <a:gridCol w="3768967">
                  <a:extLst>
                    <a:ext uri="{9D8B030D-6E8A-4147-A177-3AD203B41FA5}">
                      <a16:colId xmlns:a16="http://schemas.microsoft.com/office/drawing/2014/main" val="3420486809"/>
                    </a:ext>
                  </a:extLst>
                </a:gridCol>
              </a:tblGrid>
              <a:tr h="1410273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 знаем?</a:t>
                      </a:r>
                      <a:endParaRPr lang="ru-RU" sz="20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30" marR="83330" marT="45715" marB="45715">
                    <a:solidFill>
                      <a:schemeClr val="accent5">
                        <a:lumMod val="40000"/>
                        <a:lumOff val="60000"/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 smtClean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хотим узнать?</a:t>
                      </a:r>
                      <a:endParaRPr lang="ru-RU" sz="20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30" marR="83330" marT="45715" marB="45715">
                    <a:solidFill>
                      <a:schemeClr val="accent5">
                        <a:lumMod val="40000"/>
                        <a:lumOff val="60000"/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и где можно найти ответы на свои вопросы?</a:t>
                      </a:r>
                      <a:endParaRPr lang="ru-RU" sz="20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30" marR="83330" marT="45715" marB="45715">
                    <a:solidFill>
                      <a:schemeClr val="accent5">
                        <a:lumMod val="40000"/>
                        <a:lumOff val="60000"/>
                        <a:alpha val="8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727727"/>
                  </a:ext>
                </a:extLst>
              </a:tr>
              <a:tr h="416077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-Есть мама и папа;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зовут маму, папу;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зовут меня.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30" marR="83330" marT="45715" marB="4571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Узнать больше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 своей семье;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Узнать о профессиях родителей, о совместных увлечениях, хобби;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Узнать </a:t>
                      </a:r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о роли взрослых и детей в семье;</a:t>
                      </a:r>
                      <a:endParaRPr lang="ru-RU" sz="1800" b="1" i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Узнать,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что нужно делать, чтобы не огорчать родных и как проявлять заботу о родны людях.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30" marR="83330" marT="45715" marB="4571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-Спросить у родителей,  совместно прочитать в книгах;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-Спросить у бабушек и дедушек;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-Спросить у воспитателей.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30" marR="83330" marT="45715" marB="4571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867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37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s://3.bp.blogspot.com/-ZUlS2sV3DZ4/Wp71VEnjkyI/AAAAAAAAI8s/y1QIEEbOo3UsPkXLPgElPbBVYoDfBI0pwCLcBGAs/s1600/%25D1%2580%25D0%25B0%25D0%25B4%25D1%2583%25D0%25B3%25D0%25B0_DoV%2B%25286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13" y="123825"/>
            <a:ext cx="7601332" cy="67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9123" y="409575"/>
            <a:ext cx="3645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этап: сбор сведений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6530" y="480980"/>
            <a:ext cx="1769629" cy="15716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Насыщение 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ППРС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39727" y="1789316"/>
            <a:ext cx="2037348" cy="16430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Организация художественно-</a:t>
            </a:r>
          </a:p>
          <a:p>
            <a:pPr algn="ctr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продуктивной деятельности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13401" y="3669490"/>
            <a:ext cx="2116623" cy="15716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Организация игровой     деятельности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02949" y="726262"/>
            <a:ext cx="1870548" cy="15716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Беседы с детьми</a:t>
            </a:r>
          </a:p>
          <a:p>
            <a:pPr algn="ctr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 родителями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693" y="3633771"/>
            <a:ext cx="2044982" cy="16430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Подбор художественной </a:t>
            </a:r>
          </a:p>
          <a:p>
            <a:pPr algn="ctr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литературы и фонотеки</a:t>
            </a:r>
          </a:p>
        </p:txBody>
      </p:sp>
    </p:spTree>
    <p:extLst>
      <p:ext uri="{BB962C8B-B14F-4D97-AF65-F5344CB8AC3E}">
        <p14:creationId xmlns:p14="http://schemas.microsoft.com/office/powerpoint/2010/main" val="14664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1.bp.blogspot.com/-Ys9mIYEqpOg/XrUKh5S4w5I/AAAAAAAAxhQ/6Go4yM849d0GqdgBBE_gepMWSEYu1qJYQCLcBGAsYHQ/s1600/%25D1%2588%25D0%25BA%25D0%25BE%25D0%25BB%25D1%258C%25D0%25BD%25D0%25B8%25D0%25BA%25D0%25B8_DoV%2B%25289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63" y="2271133"/>
            <a:ext cx="6540376" cy="29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45089" y="199116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Организация работы с детьми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8160" y="870233"/>
            <a:ext cx="3096344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26279" y="2430045"/>
            <a:ext cx="3096344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30057" y="4621189"/>
            <a:ext cx="3096344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Художественно-продуктивная деятельность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95802" y="5715016"/>
            <a:ext cx="3096344" cy="8412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Просмотр видео и мультфильмов по теме «Семья»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2259" y="4580598"/>
            <a:ext cx="3096344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7019" y="2597834"/>
            <a:ext cx="3096344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Участие в конкурсах</a:t>
            </a:r>
          </a:p>
        </p:txBody>
      </p:sp>
      <p:cxnSp>
        <p:nvCxnSpPr>
          <p:cNvPr id="23" name="Shape 22"/>
          <p:cNvCxnSpPr/>
          <p:nvPr/>
        </p:nvCxnSpPr>
        <p:spPr>
          <a:xfrm rot="10800000">
            <a:off x="3286453" y="5361246"/>
            <a:ext cx="1237910" cy="986452"/>
          </a:xfrm>
          <a:prstGeom prst="curvedConnector2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 rot="5400000" flipH="1" flipV="1">
            <a:off x="1105743" y="3887692"/>
            <a:ext cx="1137308" cy="1588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hape 27"/>
          <p:cNvCxnSpPr/>
          <p:nvPr/>
        </p:nvCxnSpPr>
        <p:spPr>
          <a:xfrm flipV="1">
            <a:off x="1355677" y="1123950"/>
            <a:ext cx="3240125" cy="1354806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29"/>
          <p:cNvCxnSpPr/>
          <p:nvPr/>
        </p:nvCxnSpPr>
        <p:spPr>
          <a:xfrm rot="5400000">
            <a:off x="7853595" y="5210668"/>
            <a:ext cx="986452" cy="1166472"/>
          </a:xfrm>
          <a:prstGeom prst="curvedConnector2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/>
          <p:nvPr/>
        </p:nvCxnSpPr>
        <p:spPr>
          <a:xfrm rot="5400000">
            <a:off x="9914517" y="3946603"/>
            <a:ext cx="1263595" cy="4394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/>
          <p:nvPr/>
        </p:nvCxnSpPr>
        <p:spPr>
          <a:xfrm>
            <a:off x="7744504" y="1193703"/>
            <a:ext cx="3123521" cy="1156433"/>
          </a:xfrm>
          <a:prstGeom prst="curvedConnector3">
            <a:avLst>
              <a:gd name="adj1" fmla="val 50000"/>
            </a:avLst>
          </a:prstGeom>
          <a:ln w="19050" cmpd="sng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4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3209" y="236722"/>
            <a:ext cx="590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Организация работы с родителями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41588" y="2962696"/>
            <a:ext cx="3214710" cy="9191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Размещение информации в родительском уголке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9122" y="5198922"/>
            <a:ext cx="3240360" cy="10144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 родителей в оформлении развивающих альбомов и наглядного материала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70090" y="927115"/>
            <a:ext cx="3214710" cy="9477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Подборка фото и видео материала по теме проекта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392" y="3102766"/>
            <a:ext cx="3286148" cy="9191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беседы, консультации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41588" y="5198922"/>
            <a:ext cx="3312368" cy="9395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участию в мини проектах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3118" y="978026"/>
            <a:ext cx="3312368" cy="9477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участию в конкурсах</a:t>
            </a:r>
          </a:p>
        </p:txBody>
      </p:sp>
      <p:pic>
        <p:nvPicPr>
          <p:cNvPr id="4098" name="Picture 2" descr="Педагог мультяшн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65" y="1143000"/>
            <a:ext cx="33242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7314" y="147616"/>
            <a:ext cx="506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этап: выбор 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мини-проектов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09647" y="899029"/>
            <a:ext cx="2728817" cy="10005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</a:t>
            </a: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«Моя семья».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35729" y="5151421"/>
            <a:ext cx="2601324" cy="107446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мероприятие.  Досуг «Чебурашка в гостях у ребят</a:t>
            </a: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79545" y="2357770"/>
            <a:ext cx="2602969" cy="9458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№ 7. «Путешествие в сказку».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79545" y="843144"/>
            <a:ext cx="2602969" cy="9974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№3. «Мама, папа</a:t>
            </a: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</a:t>
            </a: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913" y="2365152"/>
            <a:ext cx="2686896" cy="104542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№5 «Моя дружная семья». </a:t>
            </a:r>
            <a:endPara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261987" y="822868"/>
            <a:ext cx="2748808" cy="1038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№4 «Памятки для родителей». </a:t>
            </a:r>
            <a:endPara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914" y="3790899"/>
            <a:ext cx="2686895" cy="10028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№ 9 «Вместе с родителями».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912" y="899029"/>
            <a:ext cx="2686896" cy="10835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</a:t>
            </a: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r>
              <a:rPr 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 – моя радость</a:t>
            </a: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52854" y="2365152"/>
            <a:ext cx="2885610" cy="12002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№ 6 Конструирование из бумаги «Волшебные цветочки».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151801" y="2368096"/>
            <a:ext cx="2602969" cy="9458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</a:t>
            </a: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 «Подарок родителям на Новый год».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24882" y="3856491"/>
            <a:ext cx="2686895" cy="10028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№11 «Консультации для родителей».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42205" y="3790899"/>
            <a:ext cx="2686895" cy="10028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№10 «Дом, семья»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97" y="5223000"/>
            <a:ext cx="2686895" cy="10028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№13. «Мой дом».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261987" y="3856491"/>
            <a:ext cx="2686895" cy="10028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№12 «Три котенка».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37129" y="5223000"/>
            <a:ext cx="2686895" cy="10028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№14 </a:t>
            </a:r>
            <a:b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«Кресло гостя» - «Милая мамочка, мамочка моя».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79065" y="5223000"/>
            <a:ext cx="2686895" cy="10028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</a:t>
            </a: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№15. «Зимушка-Зима». </a:t>
            </a:r>
          </a:p>
        </p:txBody>
      </p:sp>
    </p:spTree>
    <p:extLst>
      <p:ext uri="{BB962C8B-B14F-4D97-AF65-F5344CB8AC3E}">
        <p14:creationId xmlns:p14="http://schemas.microsoft.com/office/powerpoint/2010/main" val="4722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494</TotalTime>
  <Words>949</Words>
  <Application>Microsoft Office PowerPoint</Application>
  <PresentationFormat>Широкоэкранный</PresentationFormat>
  <Paragraphs>101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Ожидаемые результаты реализации проекта: дети узнают больше о своей семье, о членах семьи. Смогут рассказать о своих родственниках, о своей семье и своих семейных хобби, досугах.  С умеют организовывать сюжетно-ролевые игры на основе имеющихся знаний о семье. Отношения у детей к своим родителям будет уважительнее, они будут меньше капризничать и скандалить при общении с близкими родственниками.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Мини-проект № 1 «Моя семья – моя радость». </dc:title>
  <dc:creator>Nikitos</dc:creator>
  <cp:lastModifiedBy>Nikitos</cp:lastModifiedBy>
  <cp:revision>68</cp:revision>
  <dcterms:created xsi:type="dcterms:W3CDTF">2022-01-04T16:34:11Z</dcterms:created>
  <dcterms:modified xsi:type="dcterms:W3CDTF">2022-01-26T10:34:55Z</dcterms:modified>
</cp:coreProperties>
</file>